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1C35E5-C315-E0B0-7A3F-3784B5BC23F6}" v="1126" dt="2019-12-18T15:21:56.265"/>
    <p1510:client id="{F6C3D774-02DA-40FD-9650-1C51FA0AFFF3}" v="620" dt="2019-12-18T16:04:49.8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9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0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85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0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525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11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8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8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65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09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74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3">
            <a:extLst>
              <a:ext uri="{FF2B5EF4-FFF2-40B4-BE49-F238E27FC236}">
                <a16:creationId xmlns:a16="http://schemas.microsoft.com/office/drawing/2014/main" id="{02DD376F-23AF-40B1-9542-58764D7267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208" r="13051" b="5799"/>
          <a:stretch/>
        </p:blipFill>
        <p:spPr>
          <a:xfrm rot="5400000">
            <a:off x="2667000" y="-2667000"/>
            <a:ext cx="6858000" cy="12192001"/>
          </a:xfrm>
          <a:prstGeom prst="rect">
            <a:avLst/>
          </a:prstGeom>
        </p:spPr>
      </p:pic>
      <p:sp>
        <p:nvSpPr>
          <p:cNvPr id="56" name="Rectangle 5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US" sz="6600" b="1">
                <a:latin typeface="Algerian"/>
              </a:rPr>
              <a:t>Hephzibah High School FFA 2019</a:t>
            </a:r>
          </a:p>
        </p:txBody>
      </p:sp>
      <p:sp>
        <p:nvSpPr>
          <p:cNvPr id="57" name="Rectangle: Rounded Corners 6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547EAA-34F1-4357-B11D-1CDCDCA8C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04CBF-B085-4557-8C83-B0C658018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December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55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0498EA-9AA7-4B7C-8B21-6B5BC304BC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00" r="10047" b="55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2BA2-63A1-4F6F-8964-C5D6120CE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91795"/>
            <a:ext cx="5282454" cy="31335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SAE due</a:t>
            </a:r>
          </a:p>
          <a:p>
            <a:r>
              <a:rPr lang="en-US" sz="4000" dirty="0"/>
              <a:t>Still working on the baseball field </a:t>
            </a:r>
          </a:p>
        </p:txBody>
      </p:sp>
    </p:spTree>
    <p:extLst>
      <p:ext uri="{BB962C8B-B14F-4D97-AF65-F5344CB8AC3E}">
        <p14:creationId xmlns:p14="http://schemas.microsoft.com/office/powerpoint/2010/main" val="3767269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7FEA7-8929-48AB-805F-5178B78B2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439" b="-3"/>
          <a:stretch/>
        </p:blipFill>
        <p:spPr>
          <a:xfrm>
            <a:off x="3437224" y="10"/>
            <a:ext cx="8668512" cy="6857990"/>
          </a:xfrm>
          <a:prstGeom prst="rect">
            <a:avLst/>
          </a:prstGeom>
          <a:solidFill>
            <a:srgbClr val="000000">
              <a:shade val="95000"/>
            </a:srgbClr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B9C78-C4E1-4850-B411-D71AF274F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/>
              </a:rPr>
              <a:t>August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801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8E8B3902-B0E3-4251-98E4-8914D62407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2470" t="9091" r="23594" b="-1"/>
          <a:stretch/>
        </p:blipFill>
        <p:spPr>
          <a:xfrm rot="5400000">
            <a:off x="4428234" y="-905766"/>
            <a:ext cx="6858000" cy="866953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A6DB0E6-E65F-4229-A5A0-2500203B6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36B100-EEF9-46F7-B5C6-D59C61E78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0491" y="1912922"/>
            <a:ext cx="3438906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/>
            <a:r>
              <a:rPr lang="en-US" dirty="0"/>
              <a:t>Learned the FFA Creed (took approximately 3-4 weeks)</a:t>
            </a:r>
          </a:p>
          <a:p>
            <a:pPr marL="285750"/>
            <a:r>
              <a:rPr lang="en-US" dirty="0"/>
              <a:t>Cleaned up the greenhouse and raise-beds</a:t>
            </a:r>
          </a:p>
          <a:p>
            <a:pPr marL="285750"/>
            <a:r>
              <a:rPr lang="en-US" dirty="0"/>
              <a:t>Introduced SAE Project</a:t>
            </a:r>
          </a:p>
        </p:txBody>
      </p:sp>
    </p:spTree>
    <p:extLst>
      <p:ext uri="{BB962C8B-B14F-4D97-AF65-F5344CB8AC3E}">
        <p14:creationId xmlns:p14="http://schemas.microsoft.com/office/powerpoint/2010/main" val="2888513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F5E01-5DD8-4AA8-996A-842BC758E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74" t="9090" r="7845" b="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79D2AB-ACD6-4026-B0A0-07AF66799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/>
              </a:rPr>
              <a:t>September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934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outdoor, building, clock, street&#10;&#10;Description generated with very high confidence">
            <a:extLst>
              <a:ext uri="{FF2B5EF4-FFF2-40B4-BE49-F238E27FC236}">
                <a16:creationId xmlns:a16="http://schemas.microsoft.com/office/drawing/2014/main" id="{4CF59DAE-0D8C-47AA-AD17-9D001C2E5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63" r="14623" b="5"/>
          <a:stretch/>
        </p:blipFill>
        <p:spPr>
          <a:xfrm>
            <a:off x="-1" y="6"/>
            <a:ext cx="3922776" cy="3937609"/>
          </a:xfrm>
          <a:prstGeom prst="rect">
            <a:avLst/>
          </a:prstGeom>
        </p:spPr>
      </p:pic>
      <p:pic>
        <p:nvPicPr>
          <p:cNvPr id="22" name="Picture 23" descr="A picture containing grass, riding, man&#10;&#10;Description generated with very high confidence">
            <a:extLst>
              <a:ext uri="{FF2B5EF4-FFF2-40B4-BE49-F238E27FC236}">
                <a16:creationId xmlns:a16="http://schemas.microsoft.com/office/drawing/2014/main" id="{ECD20497-098D-423D-8888-FED542CF7C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45" r="9042" b="5"/>
          <a:stretch/>
        </p:blipFill>
        <p:spPr>
          <a:xfrm rot="10800000"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C73EE-7376-4577-A4A3-5AA334D41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482" y="4723664"/>
            <a:ext cx="7119897" cy="160838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Took Food Safety notes (3-4 weeks)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Keep Augusta Beautiful downtown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FFA Rally in Perry, GA. </a:t>
            </a:r>
            <a:endParaRPr lang="en-US" sz="2400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ea typeface="+mn-lt"/>
                <a:cs typeface="+mn-lt"/>
              </a:rPr>
              <a:t>Helped organize the food supply closet, clothes, and shoes</a:t>
            </a:r>
          </a:p>
          <a:p>
            <a:pPr>
              <a:lnSpc>
                <a:spcPct val="100000"/>
              </a:lnSpc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8" name="Picture 8" descr="A group of people walking down a dirt road&#10;&#10;Description generated with very high confidence">
            <a:extLst>
              <a:ext uri="{FF2B5EF4-FFF2-40B4-BE49-F238E27FC236}">
                <a16:creationId xmlns:a16="http://schemas.microsoft.com/office/drawing/2014/main" id="{9C699DD5-69B5-4598-B8BA-2B5B44A738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902" r="27469" b="4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DFFF0-0026-4480-B27C-F6001ACED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23298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7A51B-4B8C-4B78-94D1-3887B922D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/>
              </a:rPr>
              <a:t>October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026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979CB03-77A3-48F2-A1C8-52F03FCB3D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654" y="633619"/>
            <a:ext cx="4520912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45" y="1181536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9536" y="2185416"/>
            <a:ext cx="3683187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AD707-CDC2-466A-8899-B896AE6E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892" y="959315"/>
            <a:ext cx="4368589" cy="383283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Went to the fair in Perry, GA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Took SAE notes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Got soil from the shed, put it around the bushes in the library courtyard, and planted flowers as well.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Sold cookies for fundraiser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Studied animal flash cards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Started working on the baseball field (added clay to the infield and making it even)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Trimmed the bushes to the CTAE area</a:t>
            </a:r>
          </a:p>
        </p:txBody>
      </p:sp>
      <p:pic>
        <p:nvPicPr>
          <p:cNvPr id="6" name="Picture 6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D41E5A38-98C3-474D-8525-3AA5AA1C05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08" r="17344" b="-4"/>
          <a:stretch/>
        </p:blipFill>
        <p:spPr>
          <a:xfrm rot="5400000">
            <a:off x="5138616" y="32415"/>
            <a:ext cx="3209544" cy="3144714"/>
          </a:xfrm>
          <a:prstGeom prst="rect">
            <a:avLst/>
          </a:prstGeom>
        </p:spPr>
      </p:pic>
      <p:pic>
        <p:nvPicPr>
          <p:cNvPr id="10" name="Picture 10" descr="A picture containing outdoor, grass, old, walking&#10;&#10;Description generated with very high confidence">
            <a:extLst>
              <a:ext uri="{FF2B5EF4-FFF2-40B4-BE49-F238E27FC236}">
                <a16:creationId xmlns:a16="http://schemas.microsoft.com/office/drawing/2014/main" id="{D1B43BB1-B155-4BC5-B019-0CADF91F1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1" r="10461" b="-4"/>
          <a:stretch/>
        </p:blipFill>
        <p:spPr>
          <a:xfrm rot="5400000">
            <a:off x="4969453" y="3511708"/>
            <a:ext cx="3547872" cy="3144712"/>
          </a:xfrm>
          <a:prstGeom prst="rect">
            <a:avLst/>
          </a:prstGeom>
        </p:spPr>
      </p:pic>
      <p:pic>
        <p:nvPicPr>
          <p:cNvPr id="8" name="Picture 8" descr="A picture containing street, man, board, sign&#10;&#10;Description generated with very high confidence">
            <a:extLst>
              <a:ext uri="{FF2B5EF4-FFF2-40B4-BE49-F238E27FC236}">
                <a16:creationId xmlns:a16="http://schemas.microsoft.com/office/drawing/2014/main" id="{D95ECBDD-FDF8-4FAB-A694-2B92E2C7F2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8" r="16535" b="4"/>
          <a:stretch/>
        </p:blipFill>
        <p:spPr>
          <a:xfrm rot="5400000">
            <a:off x="8237629" y="178718"/>
            <a:ext cx="4133088" cy="3775651"/>
          </a:xfrm>
          <a:prstGeom prst="rect">
            <a:avLst/>
          </a:prstGeom>
        </p:spPr>
      </p:pic>
      <p:pic>
        <p:nvPicPr>
          <p:cNvPr id="4" name="Picture 4" descr="A group of people sitting in front of a crowd&#10;&#10;Description generated with high confidence">
            <a:extLst>
              <a:ext uri="{FF2B5EF4-FFF2-40B4-BE49-F238E27FC236}">
                <a16:creationId xmlns:a16="http://schemas.microsoft.com/office/drawing/2014/main" id="{2ABFD0B3-20AA-424A-92AC-B69134534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" b="7333"/>
          <a:stretch/>
        </p:blipFill>
        <p:spPr>
          <a:xfrm>
            <a:off x="8416348" y="4233672"/>
            <a:ext cx="3775652" cy="262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7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7109EE-B50D-4592-BE39-13C6E452D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F2A28-7801-4652-998A-C86F594BB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latin typeface="Algerian"/>
              </a:rPr>
              <a:t>November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785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43B9CA2-4B31-4ACD-9A9F-B8E6C6420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group of people standing in a field&#10;&#10;Description generated with very high confidence">
            <a:extLst>
              <a:ext uri="{FF2B5EF4-FFF2-40B4-BE49-F238E27FC236}">
                <a16:creationId xmlns:a16="http://schemas.microsoft.com/office/drawing/2014/main" id="{7778FF9E-05C5-463E-AFF2-1FDD34EB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79" r="267" b="4"/>
          <a:stretch/>
        </p:blipFill>
        <p:spPr>
          <a:xfrm>
            <a:off x="8529321" y="10"/>
            <a:ext cx="3662680" cy="3401558"/>
          </a:xfrm>
          <a:custGeom>
            <a:avLst/>
            <a:gdLst>
              <a:gd name="connsiteX0" fmla="*/ 0 w 3662680"/>
              <a:gd name="connsiteY0" fmla="*/ 0 h 3401568"/>
              <a:gd name="connsiteX1" fmla="*/ 3662680 w 3662680"/>
              <a:gd name="connsiteY1" fmla="*/ 0 h 3401568"/>
              <a:gd name="connsiteX2" fmla="*/ 3662680 w 3662680"/>
              <a:gd name="connsiteY2" fmla="*/ 3401568 h 3401568"/>
              <a:gd name="connsiteX3" fmla="*/ 774527 w 3662680"/>
              <a:gd name="connsiteY3" fmla="*/ 3401568 h 3401568"/>
              <a:gd name="connsiteX4" fmla="*/ 769892 w 3662680"/>
              <a:gd name="connsiteY4" fmla="*/ 3133175 h 3401568"/>
              <a:gd name="connsiteX5" fmla="*/ 104445 w 3662680"/>
              <a:gd name="connsiteY5" fmla="*/ 215033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8" name="Picture 8" descr="A group of people standing in front of a fence&#10;&#10;Description generated with very high confidence">
            <a:extLst>
              <a:ext uri="{FF2B5EF4-FFF2-40B4-BE49-F238E27FC236}">
                <a16:creationId xmlns:a16="http://schemas.microsoft.com/office/drawing/2014/main" id="{A2A5EC35-401F-49B2-84AD-2AF76A015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1" r="4" b="4"/>
          <a:stretch/>
        </p:blipFill>
        <p:spPr>
          <a:xfrm>
            <a:off x="5115314" y="10"/>
            <a:ext cx="4118110" cy="3401558"/>
          </a:xfrm>
          <a:custGeom>
            <a:avLst/>
            <a:gdLst>
              <a:gd name="connsiteX0" fmla="*/ 0 w 4118110"/>
              <a:gd name="connsiteY0" fmla="*/ 0 h 3401568"/>
              <a:gd name="connsiteX1" fmla="*/ 3343575 w 4118110"/>
              <a:gd name="connsiteY1" fmla="*/ 0 h 3401568"/>
              <a:gd name="connsiteX2" fmla="*/ 3448028 w 4118110"/>
              <a:gd name="connsiteY2" fmla="*/ 215050 h 3401568"/>
              <a:gd name="connsiteX3" fmla="*/ 4113475 w 4118110"/>
              <a:gd name="connsiteY3" fmla="*/ 3133192 h 3401568"/>
              <a:gd name="connsiteX4" fmla="*/ 4118110 w 4118110"/>
              <a:gd name="connsiteY4" fmla="*/ 3401568 h 3401568"/>
              <a:gd name="connsiteX5" fmla="*/ 801224 w 4118110"/>
              <a:gd name="connsiteY5" fmla="*/ 3401568 h 3401568"/>
              <a:gd name="connsiteX6" fmla="*/ 797493 w 4118110"/>
              <a:gd name="connsiteY6" fmla="*/ 3185579 h 3401568"/>
              <a:gd name="connsiteX7" fmla="*/ 22579 w 4118110"/>
              <a:gd name="connsiteY7" fmla="*/ 4206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4" name="Picture 4" descr="A path with trees on the side of a road&#10;&#10;Description generated with very high confidence">
            <a:extLst>
              <a:ext uri="{FF2B5EF4-FFF2-40B4-BE49-F238E27FC236}">
                <a16:creationId xmlns:a16="http://schemas.microsoft.com/office/drawing/2014/main" id="{0EB8719A-F6EB-48E4-A32D-C501C9391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7" r="-1" b="35159"/>
          <a:stretch/>
        </p:blipFill>
        <p:spPr>
          <a:xfrm>
            <a:off x="5168353" y="3456432"/>
            <a:ext cx="7023646" cy="3401568"/>
          </a:xfrm>
          <a:custGeom>
            <a:avLst/>
            <a:gdLst>
              <a:gd name="connsiteX0" fmla="*/ 749132 w 7023646"/>
              <a:gd name="connsiteY0" fmla="*/ 0 h 3401568"/>
              <a:gd name="connsiteX1" fmla="*/ 7023646 w 7023646"/>
              <a:gd name="connsiteY1" fmla="*/ 0 h 3401568"/>
              <a:gd name="connsiteX2" fmla="*/ 7023646 w 7023646"/>
              <a:gd name="connsiteY2" fmla="*/ 3401568 h 3401568"/>
              <a:gd name="connsiteX3" fmla="*/ 0 w 7023646"/>
              <a:gd name="connsiteY3" fmla="*/ 3401568 h 3401568"/>
              <a:gd name="connsiteX4" fmla="*/ 79008 w 7023646"/>
              <a:gd name="connsiteY4" fmla="*/ 3238906 h 3401568"/>
              <a:gd name="connsiteX5" fmla="*/ 749563 w 7023646"/>
              <a:gd name="connsiteY5" fmla="*/ 24956 h 3401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33F94DB1-BC5D-454D-845C-7BA3A1F46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5676B86F-860B-4586-BCAA-C0650C09B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B1F395-6BE0-444D-9428-37721AF5D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862" y="2195053"/>
            <a:ext cx="5082111" cy="40231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Went back downtown to finish planting flowers for Keep Augusta Beautiful.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Got extra clay from the baseball field and filled up a hole in the library courtyard.</a:t>
            </a:r>
          </a:p>
          <a:p>
            <a:r>
              <a:rPr lang="en-US" sz="2000" dirty="0">
                <a:solidFill>
                  <a:schemeClr val="bg1"/>
                </a:solidFill>
              </a:rPr>
              <a:t>Planted flowers in the Special Education courtyard</a:t>
            </a:r>
          </a:p>
          <a:p>
            <a:r>
              <a:rPr lang="en-US" sz="2000" dirty="0">
                <a:solidFill>
                  <a:schemeClr val="bg1"/>
                </a:solidFill>
              </a:rPr>
              <a:t>Studied plant flash cards</a:t>
            </a:r>
          </a:p>
          <a:p>
            <a:r>
              <a:rPr lang="en-US" sz="2000" dirty="0">
                <a:solidFill>
                  <a:schemeClr val="bg1"/>
                </a:solidFill>
              </a:rPr>
              <a:t>Went to Statesboro, GA for Floriculture competition</a:t>
            </a:r>
          </a:p>
        </p:txBody>
      </p:sp>
    </p:spTree>
    <p:extLst>
      <p:ext uri="{BB962C8B-B14F-4D97-AF65-F5344CB8AC3E}">
        <p14:creationId xmlns:p14="http://schemas.microsoft.com/office/powerpoint/2010/main" val="35838102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RegularSeed_2SEEDS">
      <a:dk1>
        <a:srgbClr val="000000"/>
      </a:dk1>
      <a:lt1>
        <a:srgbClr val="FFFFFF"/>
      </a:lt1>
      <a:dk2>
        <a:srgbClr val="243641"/>
      </a:dk2>
      <a:lt2>
        <a:srgbClr val="E8E4E2"/>
      </a:lt2>
      <a:accent1>
        <a:srgbClr val="2AB3B0"/>
      </a:accent1>
      <a:accent2>
        <a:srgbClr val="2288CA"/>
      </a:accent2>
      <a:accent3>
        <a:srgbClr val="3454DC"/>
      </a:accent3>
      <a:accent4>
        <a:srgbClr val="CA2236"/>
      </a:accent4>
      <a:accent5>
        <a:srgbClr val="DC6634"/>
      </a:accent5>
      <a:accent6>
        <a:srgbClr val="CA9A22"/>
      </a:accent6>
      <a:hlink>
        <a:srgbClr val="BD703E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AccentBoxVTI</vt:lpstr>
      <vt:lpstr>Hephzibah High School FFA 2019</vt:lpstr>
      <vt:lpstr>August</vt:lpstr>
      <vt:lpstr>PowerPoint Presentation</vt:lpstr>
      <vt:lpstr>September</vt:lpstr>
      <vt:lpstr>PowerPoint Presentation</vt:lpstr>
      <vt:lpstr>October</vt:lpstr>
      <vt:lpstr>PowerPoint Presentation</vt:lpstr>
      <vt:lpstr>November</vt:lpstr>
      <vt:lpstr>PowerPoint Presentation</vt:lpstr>
      <vt:lpstr>December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392</cp:revision>
  <dcterms:created xsi:type="dcterms:W3CDTF">2019-12-18T14:10:26Z</dcterms:created>
  <dcterms:modified xsi:type="dcterms:W3CDTF">2020-01-31T17:56:33Z</dcterms:modified>
</cp:coreProperties>
</file>